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6" r:id="rId10"/>
    <p:sldId id="267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84F9D67-D95F-4429-A440-DD00C0D5AC9B}" type="datetimeFigureOut">
              <a:rPr lang="pt-BR" smtClean="0"/>
              <a:t>18/05/2014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1C89FD-F0E6-4891-91AF-0BE9417F0B3F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9D67-D95F-4429-A440-DD00C0D5AC9B}" type="datetimeFigureOut">
              <a:rPr lang="pt-BR" smtClean="0"/>
              <a:t>18/05/2014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89FD-F0E6-4891-91AF-0BE9417F0B3F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84F9D67-D95F-4429-A440-DD00C0D5AC9B}" type="datetimeFigureOut">
              <a:rPr lang="pt-BR" smtClean="0"/>
              <a:t>18/05/2014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11C89FD-F0E6-4891-91AF-0BE9417F0B3F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9D67-D95F-4429-A440-DD00C0D5AC9B}" type="datetimeFigureOut">
              <a:rPr lang="pt-BR" smtClean="0"/>
              <a:t>18/05/2014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1C89FD-F0E6-4891-91AF-0BE9417F0B3F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9D67-D95F-4429-A440-DD00C0D5AC9B}" type="datetimeFigureOut">
              <a:rPr lang="pt-BR" smtClean="0"/>
              <a:t>18/05/2014</a:t>
            </a:fld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11C89FD-F0E6-4891-91AF-0BE9417F0B3F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4F9D67-D95F-4429-A440-DD00C0D5AC9B}" type="datetimeFigureOut">
              <a:rPr lang="pt-BR" smtClean="0"/>
              <a:t>18/05/2014</a:t>
            </a:fld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1C89FD-F0E6-4891-91AF-0BE9417F0B3F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4F9D67-D95F-4429-A440-DD00C0D5AC9B}" type="datetimeFigureOut">
              <a:rPr lang="pt-BR" smtClean="0"/>
              <a:t>18/05/2014</a:t>
            </a:fld>
            <a:endParaRPr lang="pt-BR" dirty="0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1C89FD-F0E6-4891-91AF-0BE9417F0B3F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9D67-D95F-4429-A440-DD00C0D5AC9B}" type="datetimeFigureOut">
              <a:rPr lang="pt-BR" smtClean="0"/>
              <a:t>18/05/2014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1C89FD-F0E6-4891-91AF-0BE9417F0B3F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9D67-D95F-4429-A440-DD00C0D5AC9B}" type="datetimeFigureOut">
              <a:rPr lang="pt-BR" smtClean="0"/>
              <a:t>18/05/2014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1C89FD-F0E6-4891-91AF-0BE9417F0B3F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9D67-D95F-4429-A440-DD00C0D5AC9B}" type="datetimeFigureOut">
              <a:rPr lang="pt-BR" smtClean="0"/>
              <a:t>18/05/2014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1C89FD-F0E6-4891-91AF-0BE9417F0B3F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84F9D67-D95F-4429-A440-DD00C0D5AC9B}" type="datetimeFigureOut">
              <a:rPr lang="pt-BR" smtClean="0"/>
              <a:t>18/05/2014</a:t>
            </a:fld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11C89FD-F0E6-4891-91AF-0BE9417F0B3F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4F9D67-D95F-4429-A440-DD00C0D5AC9B}" type="datetimeFigureOut">
              <a:rPr lang="pt-BR" smtClean="0"/>
              <a:t>18/05/2014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1C89FD-F0E6-4891-91AF-0BE9417F0B3F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 URBANA</a:t>
            </a:r>
          </a:p>
        </p:txBody>
      </p:sp>
      <p:sp>
        <p:nvSpPr>
          <p:cNvPr id="4" name="Subtítul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Cidades que tem relações comerciais, culturais, financeiras, industriais, políticas  entre si e que geralmente estão sob o comando de uma cidade com maior desenvolvimento econômico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1.bp.blogspot.com/_njKNBgP6DkI/TFswssbR4RI/AAAAAAAAAec/RhfQjNu9waM/s400/Image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751" y="3140968"/>
            <a:ext cx="4086255" cy="348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4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PROBLEMAS URBANOS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Moradias precárias-falta de infra estrutura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52638"/>
            <a:ext cx="5001915" cy="375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3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PROBLEMAS URBANOS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Serviços públicos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precários(escolas, hospitais...)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960440" cy="262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2.bp.blogspot.com/-gRengAIzQGo/UijNE4oVWiI/AAAAAAAAbFc/zKrKg_-_mes/s1600/!1AMEDSAUDEPOS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64172"/>
            <a:ext cx="288272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2.bp.blogspot.com/-M8wxCtrEVcQ/UcG8dUI149I/AAAAAAAAOOg/uf84FSeEKHI/s1600/vandalismo+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70" y="2276872"/>
            <a:ext cx="3779912" cy="283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MANIFESTAÇÕES#VANDALISMO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" r="2162"/>
          <a:stretch/>
        </p:blipFill>
        <p:spPr bwMode="auto">
          <a:xfrm>
            <a:off x="4572000" y="1556792"/>
            <a:ext cx="446546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tribunadojurua.com.br/wp-content/uploads/2013/10/manifesta%C3%A7%C3%B5es-populares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9"/>
          <a:stretch/>
        </p:blipFill>
        <p:spPr bwMode="auto">
          <a:xfrm>
            <a:off x="107504" y="2204864"/>
            <a:ext cx="41725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MAPA- CIDADE DE SÃO PAULO</a:t>
            </a:r>
            <a:endParaRPr lang="pt-BR" dirty="0"/>
          </a:p>
        </p:txBody>
      </p:sp>
      <p:pic>
        <p:nvPicPr>
          <p:cNvPr id="4" name="Picture 6" descr="http://www.emilianozapata.com.br/wp-content/uploads/2012/09/mapa_distrito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3157729" cy="488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8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MAPA- GRANDE SÃO PAULO</a:t>
            </a:r>
            <a:endParaRPr lang="pt-BR" dirty="0"/>
          </a:p>
        </p:txBody>
      </p:sp>
      <p:pic>
        <p:nvPicPr>
          <p:cNvPr id="4" name="Picture 2" descr="http://www.mapas-sp.com/mapas/grande-sao-paul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2009775"/>
            <a:ext cx="57150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5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MAPA-ESTADO DE SÃO PAULO</a:t>
            </a:r>
            <a:endParaRPr lang="pt-BR" dirty="0"/>
          </a:p>
        </p:txBody>
      </p:sp>
      <p:pic>
        <p:nvPicPr>
          <p:cNvPr id="4" name="Picture 4" descr="http://www.telefone.inf.br/sp/saopaulo/mapa%20sao%20paulo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67563"/>
            <a:ext cx="5867946" cy="39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9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CATEGORIAS-REDE URBANA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Cidades de diferentes tamanhos quanto ao número de habitantes 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Cidades que se diferenciaram de outras pelo desenvolvimento do setor terciário.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Cidades com funções diferentes.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Exemplos: São Paulo, Belo Horizonte, Vitória, Guarujá...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0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FUNÇÕES URBANAS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Considera-se como "função da cidade" à atividade principal que leva a considerar esta ou aquela cidade "especializada" nessa mesma atividade. </a:t>
            </a:r>
            <a:endParaRPr lang="pt-BR" dirty="0" smtClean="0"/>
          </a:p>
          <a:p>
            <a:r>
              <a:rPr lang="pt-BR" dirty="0" smtClean="0"/>
              <a:t>Exemplos:</a:t>
            </a:r>
          </a:p>
          <a:p>
            <a:pPr marL="0" indent="0">
              <a:buNone/>
            </a:pPr>
            <a:r>
              <a:rPr lang="pt-BR" dirty="0" smtClean="0"/>
              <a:t>Religiosa-Aparecida do Norte</a:t>
            </a:r>
          </a:p>
          <a:p>
            <a:pPr marL="0" indent="0">
              <a:buNone/>
            </a:pPr>
            <a:r>
              <a:rPr lang="pt-BR" dirty="0" smtClean="0"/>
              <a:t>Político administrativa-Brasília</a:t>
            </a:r>
          </a:p>
          <a:p>
            <a:pPr marL="0" indent="0">
              <a:buNone/>
            </a:pPr>
            <a:r>
              <a:rPr lang="pt-BR" dirty="0" smtClean="0"/>
              <a:t>Industrial-São Bernardo do Campo</a:t>
            </a:r>
          </a:p>
          <a:p>
            <a:pPr marL="0" indent="0">
              <a:buNone/>
            </a:pPr>
            <a:r>
              <a:rPr lang="pt-BR" dirty="0" smtClean="0"/>
              <a:t>Portuária-Santos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23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HIERARQUIA URBANA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739949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Hierarquia urbana corresponde à ordem e à </a:t>
            </a:r>
          </a:p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subordinação de cidades em relação às outras. Cidades maiores influenciam as cidades menores.</a:t>
            </a:r>
          </a:p>
          <a:p>
            <a:pPr marL="0" indent="0">
              <a:buNone/>
            </a:pPr>
            <a:r>
              <a:rPr lang="pt-BR" sz="2800">
                <a:latin typeface="Arial" pitchFamily="34" charset="0"/>
                <a:cs typeface="Arial" pitchFamily="34" charset="0"/>
              </a:rPr>
              <a:t> </a:t>
            </a:r>
            <a:r>
              <a:rPr lang="pt-BR" sz="2800" smtClean="0">
                <a:latin typeface="Arial" pitchFamily="34" charset="0"/>
                <a:cs typeface="Arial" pitchFamily="34" charset="0"/>
              </a:rPr>
              <a:t>                       Exemplo: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04285"/>
            <a:ext cx="3321174" cy="344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32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CONURBAÇÃO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unificação da área urbana de duas ou mais cidades, em consequência de seu crescimento horizontal, recebe o nome de conurbação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60136"/>
            <a:ext cx="4680520" cy="369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9" y="3389072"/>
            <a:ext cx="2704223" cy="270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08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REGIÕES METROPOLITANAS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 Brasil, a conurbação tem ocorrido, principalmente entre as capitais de estados e suas cidades vizinhas. Esse fato levou s governos estaduais a criarem as Regiões Metropolitanas para integrar as administrações municipais e implantar de políticas públicas de interesse comum.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4297660" cy="276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06" y="3573016"/>
            <a:ext cx="4131965" cy="292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MEGALÓPOLE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412776"/>
            <a:ext cx="81534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Megalópole é uma grande aglomeração urbana, formada por cidades de diversos tamanhos, nas quais se incluem metrópoles, cujos limites se confundem graças à ocorrência de conurbação.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Área mais industrializada e urbanizada do país, que recebe muito investimentos, por causa da mão de obra especializada, maior rede de transportes,aeroportos,fontes de energia...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3270"/>
            <a:ext cx="5416875" cy="224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5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PROBLEMAS URBANOS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Poluição gerando ilhas de calor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165853" cy="470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2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PROBLEMAS URBANOS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Segregação socioespacial -fatores econômicos (renda desigual) e culturais(preconceito, empregos...)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47529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12529"/>
            <a:ext cx="35623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5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150</TotalTime>
  <Words>322</Words>
  <Application>Microsoft Office PowerPoint</Application>
  <PresentationFormat>Apresentação na tela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Mediano</vt:lpstr>
      <vt:lpstr>REDE URBANA</vt:lpstr>
      <vt:lpstr>CATEGORIAS-REDE URBANA</vt:lpstr>
      <vt:lpstr>FUNÇÕES URBANAS</vt:lpstr>
      <vt:lpstr>HIERARQUIA URBANA</vt:lpstr>
      <vt:lpstr>CONURBAÇÃO</vt:lpstr>
      <vt:lpstr>REGIÕES METROPOLITANAS</vt:lpstr>
      <vt:lpstr>MEGALÓPOLE</vt:lpstr>
      <vt:lpstr>PROBLEMAS URBANOS</vt:lpstr>
      <vt:lpstr>PROBLEMAS URBANOS</vt:lpstr>
      <vt:lpstr>PROBLEMAS URBANOS</vt:lpstr>
      <vt:lpstr>PROBLEMAS URBANOS</vt:lpstr>
      <vt:lpstr>MANIFESTAÇÕES#VANDALISMO</vt:lpstr>
      <vt:lpstr>MAPA- CIDADE DE SÃO PAULO</vt:lpstr>
      <vt:lpstr>   MAPA- GRANDE SÃO PAULO</vt:lpstr>
      <vt:lpstr>MAPA-ESTADO DE SÃO PAULO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 URBANA</dc:title>
  <dc:creator>Seven7</dc:creator>
  <cp:lastModifiedBy>Seven7</cp:lastModifiedBy>
  <cp:revision>35</cp:revision>
  <dcterms:created xsi:type="dcterms:W3CDTF">2013-05-13T00:55:14Z</dcterms:created>
  <dcterms:modified xsi:type="dcterms:W3CDTF">2014-05-18T15:20:26Z</dcterms:modified>
</cp:coreProperties>
</file>